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424" r:id="rId4"/>
    <p:sldId id="425" r:id="rId5"/>
    <p:sldId id="426" r:id="rId6"/>
    <p:sldId id="267" r:id="rId7"/>
    <p:sldId id="308" r:id="rId8"/>
    <p:sldId id="258" r:id="rId9"/>
    <p:sldId id="311" r:id="rId10"/>
    <p:sldId id="269" r:id="rId11"/>
    <p:sldId id="270" r:id="rId12"/>
    <p:sldId id="271" r:id="rId13"/>
    <p:sldId id="312" r:id="rId14"/>
    <p:sldId id="313" r:id="rId15"/>
    <p:sldId id="314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417" r:id="rId44"/>
    <p:sldId id="418" r:id="rId45"/>
    <p:sldId id="419" r:id="rId46"/>
    <p:sldId id="420" r:id="rId47"/>
    <p:sldId id="421" r:id="rId48"/>
    <p:sldId id="422" r:id="rId49"/>
    <p:sldId id="259" r:id="rId50"/>
    <p:sldId id="415" r:id="rId51"/>
    <p:sldId id="260" r:id="rId52"/>
    <p:sldId id="315" r:id="rId53"/>
    <p:sldId id="316" r:id="rId54"/>
    <p:sldId id="261" r:id="rId55"/>
    <p:sldId id="317" r:id="rId56"/>
    <p:sldId id="310" r:id="rId57"/>
    <p:sldId id="300" r:id="rId58"/>
    <p:sldId id="299" r:id="rId59"/>
    <p:sldId id="302" r:id="rId60"/>
    <p:sldId id="301" r:id="rId61"/>
    <p:sldId id="303" r:id="rId62"/>
    <p:sldId id="304" r:id="rId63"/>
    <p:sldId id="305" r:id="rId64"/>
    <p:sldId id="306" r:id="rId65"/>
    <p:sldId id="318" r:id="rId66"/>
    <p:sldId id="319" r:id="rId67"/>
    <p:sldId id="320" r:id="rId68"/>
    <p:sldId id="321" r:id="rId69"/>
    <p:sldId id="322" r:id="rId70"/>
    <p:sldId id="454" r:id="rId71"/>
    <p:sldId id="455" r:id="rId72"/>
    <p:sldId id="456" r:id="rId73"/>
    <p:sldId id="457" r:id="rId74"/>
    <p:sldId id="458" r:id="rId75"/>
    <p:sldId id="459" r:id="rId76"/>
    <p:sldId id="460" r:id="rId77"/>
    <p:sldId id="461" r:id="rId78"/>
    <p:sldId id="462" r:id="rId79"/>
    <p:sldId id="463" r:id="rId80"/>
    <p:sldId id="464" r:id="rId81"/>
    <p:sldId id="465" r:id="rId82"/>
    <p:sldId id="466" r:id="rId83"/>
    <p:sldId id="467" r:id="rId84"/>
    <p:sldId id="468" r:id="rId85"/>
    <p:sldId id="469" r:id="rId86"/>
    <p:sldId id="470" r:id="rId87"/>
    <p:sldId id="471" r:id="rId88"/>
    <p:sldId id="472" r:id="rId89"/>
    <p:sldId id="473" r:id="rId90"/>
    <p:sldId id="474" r:id="rId91"/>
    <p:sldId id="341" r:id="rId92"/>
    <p:sldId id="444" r:id="rId93"/>
    <p:sldId id="445" r:id="rId94"/>
    <p:sldId id="446" r:id="rId95"/>
    <p:sldId id="447" r:id="rId96"/>
    <p:sldId id="448" r:id="rId97"/>
    <p:sldId id="449" r:id="rId98"/>
    <p:sldId id="450" r:id="rId99"/>
    <p:sldId id="451" r:id="rId100"/>
    <p:sldId id="452" r:id="rId101"/>
    <p:sldId id="453" r:id="rId102"/>
    <p:sldId id="346" r:id="rId103"/>
    <p:sldId id="263" r:id="rId104"/>
    <p:sldId id="264" r:id="rId105"/>
    <p:sldId id="416" r:id="rId106"/>
    <p:sldId id="265" r:id="rId107"/>
  </p:sldIdLst>
  <p:sldSz cx="12192000" cy="6858000"/>
  <p:notesSz cx="6858000" cy="9144000"/>
  <p:defaultTextStyle>
    <a:defPPr>
      <a:defRPr lang="en-L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23A"/>
    <a:srgbClr val="673D8B"/>
    <a:srgbClr val="C1B1A3"/>
    <a:srgbClr val="E3CEC5"/>
    <a:srgbClr val="D2BFB6"/>
    <a:srgbClr val="A4938B"/>
    <a:srgbClr val="A1353E"/>
    <a:srgbClr val="FCF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7"/>
    <p:restoredTop sz="97052"/>
  </p:normalViewPr>
  <p:slideViewPr>
    <p:cSldViewPr snapToGrid="0">
      <p:cViewPr varScale="1">
        <p:scale>
          <a:sx n="124" d="100"/>
          <a:sy n="124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81CA-E26D-4046-A3BD-FA11BB08B04D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159DD-9E3F-D44C-B7DF-9D8A7E942DF4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1615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104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447066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4571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4037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80215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074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6724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27100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29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5229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91930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0780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71571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5695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3840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968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9354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6722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83702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98462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39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6732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4817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24753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242356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26904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41453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73720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34913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538304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739313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200724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49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62010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955048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2926096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306524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0013800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41687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1169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902444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1897142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51407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231139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59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53496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85231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85281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50579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22734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305003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75152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660747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020086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819211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079924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69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145276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03400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491002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4389605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98939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9880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0301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036764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8981097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482466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6403777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79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2800740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8672465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271003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9052295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9193009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7807806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47157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2619568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0569590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5384012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3596847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89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867224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983702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39846215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67321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9548175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247536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24235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0698097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96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013046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97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54434086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98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978002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99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79439264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100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77966068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101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480983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102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73262050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103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9416513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104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10511572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L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159DD-9E3F-D44C-B7DF-9D8A7E942DF4}" type="slidenum">
              <a:rPr lang="en-LB" smtClean="0"/>
              <a:t>105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9550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E64B-7656-CDA4-416B-D21AFA15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8AB53-2B31-E79D-0EB5-3EC1C959E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F5A36-2B2F-1B2B-8B58-2605382A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F7A-5285-5E93-297F-2818E872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1EE2-37C2-7B47-B444-DCB73763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25888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882A5-CF60-F20E-B357-BCB4D130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25865-BC06-E749-268B-6FFBD936C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5034-AACE-6777-7911-AB63ACAEC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9DD9-43A1-FB97-46C7-9D99256D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3DC7E-3AFC-C7B4-40CA-BCDED952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5028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C4DBC-7AB0-D924-0CA5-4333261F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BA4AE-4C18-1F09-02E2-F4711218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914C3-7F54-5787-A2F3-0ACBAC26E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B159-1C03-9B97-7D64-8F193C88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20CF3-E28B-EE10-13CE-0F452C2F2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83896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49F5-ADB4-0E00-64CA-4F272736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5FCE9-302A-C287-65C6-94DBBFCAD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21E11-D5D7-103D-888D-9EA86116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37210-BE62-B8BF-DCDA-403DF5F04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DFFEE-6F40-B35A-4C20-65DF60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5482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F3CF-8A02-4FB3-DFEE-A53BDBF0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AA4E8-2D26-4555-829B-5C25FC4B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75C7-075C-5E3F-E023-6DA271AB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55A6-B56C-DE36-DA4F-A7C0BE24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E012C-77A8-C853-A2DC-D87E579C1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6620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701E-D8DB-CF0F-A43D-0D60F064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04E89-4E32-33AC-1F50-5554664A7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CD9CC-2228-CABD-D057-E20C223A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83592-6866-2053-D5E3-FB58929A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35A3B-3512-203D-C816-F9EA1208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98B47-66C5-6C1B-6077-8BC6F5FE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7192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734B7-DF3D-5A6B-E826-818428D2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8EB44-A35C-1201-D402-10F98D940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8AC56-9FDB-D92F-CF9F-5C9B2558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45DE6-6CD5-790D-088F-8A3CD6D4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37B2-A719-0E79-8037-C5D64AE74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A17968-0A89-B79A-D53F-A03D3FF0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C9181-322C-DEF5-5406-E46AB32F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AFD6D-291D-9175-9467-6617C3B4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53577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C2B2-8711-248F-299A-D79F5F0F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59AC6A-E963-E89F-A877-5FFA3972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56266-9776-A6E6-BA69-D6AD171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79A7E-68E5-90BC-C034-1E92C4BF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5482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AAEAA-DE28-B524-9F17-BB2206CF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CA87F-C376-2BEB-2C3A-2268F486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10098-10C2-4C08-E824-B6F55551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02124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D47E-DBFC-6F9B-C0A7-BD9C35BB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D45C-A184-A030-2094-1CD9CA18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598D1-C6C2-A0A1-C42A-A2075A358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CD129-83B3-630C-D30C-A28048D57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A8B32-FFBA-4AF0-1267-BBE06941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800F8-CBC0-49BB-F87B-1C6EFC1A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29373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C51A-2D43-944F-2DA8-27F33227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5BB49-4817-B69E-C938-048B860E1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BD71-B564-FE1D-5220-8E502FB5E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6F293-F064-BB20-39CE-7BF40DC0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31226-5437-FA89-B4E1-862604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076D6-0201-7EBD-6079-62C5BE7B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95481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74DC38-AA81-49AA-BA48-CF418A7D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38958-F8F2-D75C-745F-F65B811A4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CF06A-EA29-F920-F00C-25DE2AD4A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37D7-BF41-6E40-90C9-B2AC714A403B}" type="datetimeFigureOut">
              <a:rPr lang="en-LB" smtClean="0"/>
              <a:t>15/07/2024</a:t>
            </a:fld>
            <a:endParaRPr lang="en-L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384E-0B35-61E8-0FF9-84589501C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19677-D93E-4C86-813B-8E47E2057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A3AE6-5E4A-804F-A609-92A626673AAD}" type="slidenum">
              <a:rPr lang="en-LB" smtClean="0"/>
              <a:t>‹#›</a:t>
            </a:fld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4514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5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5.xml"/><Relationship Id="rId9" Type="http://schemas.openxmlformats.org/officeDocument/2006/relationships/image" Target="../media/image1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6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8D13C5-956D-447B-2275-F5384D97676F}"/>
              </a:ext>
            </a:extLst>
          </p:cNvPr>
          <p:cNvSpPr/>
          <p:nvPr/>
        </p:nvSpPr>
        <p:spPr>
          <a:xfrm>
            <a:off x="-278220" y="153108"/>
            <a:ext cx="12635911" cy="670489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C132C-C3D6-9BBF-99B6-A427BB761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931" y="616652"/>
            <a:ext cx="8459086" cy="6241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7F770-9D3B-5A96-E0DC-1AB71D0A3B94}"/>
              </a:ext>
            </a:extLst>
          </p:cNvPr>
          <p:cNvSpPr txBox="1"/>
          <p:nvPr/>
        </p:nvSpPr>
        <p:spPr>
          <a:xfrm>
            <a:off x="4390247" y="772487"/>
            <a:ext cx="7643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9600" b="1" dirty="0" err="1">
                <a:solidFill>
                  <a:srgbClr val="673D8B"/>
                </a:solidFill>
              </a:rPr>
              <a:t>عالقصر</a:t>
            </a:r>
            <a:r>
              <a:rPr lang="ar-SA" sz="9600" b="1" dirty="0">
                <a:solidFill>
                  <a:srgbClr val="673D8B"/>
                </a:solidFill>
              </a:rPr>
              <a:t> رايحين</a:t>
            </a:r>
            <a:endParaRPr lang="en-LB" sz="9600" b="1" dirty="0">
              <a:solidFill>
                <a:srgbClr val="673D8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6039735" y="3254685"/>
            <a:ext cx="416441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6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الجناح الثاني</a:t>
            </a:r>
            <a:endParaRPr lang="en-LB" sz="6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ED8A89-5FFD-2ADB-8D62-390CB5858B21}"/>
              </a:ext>
            </a:extLst>
          </p:cNvPr>
          <p:cNvSpPr txBox="1"/>
          <p:nvPr/>
        </p:nvSpPr>
        <p:spPr>
          <a:xfrm>
            <a:off x="5286044" y="4453525"/>
            <a:ext cx="5627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LB" sz="7200" b="1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يمكنني أن أثق به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8A6E5-CB3E-06E9-1BD9-FF073F4AA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166" y="4612914"/>
            <a:ext cx="1120147" cy="6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0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05753D-552C-7B7E-4EEF-0E53F44A4B7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C53C8-9EAA-9446-DAC7-8384F357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BB34D-017E-101A-643A-9EFFA328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18B14-79DB-E24F-942D-319C1EF3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14909" y="426122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4CCA8C-D989-FF6D-B3AA-4A00A736B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3455" y="458110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44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7200" dirty="0"/>
            </a:b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518A-6FD0-8974-6BBF-E6631D3A9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87F77-7408-251B-B50D-DF52948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042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747956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70" y="4718274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09F22-F1D0-7757-62B1-E5FDDECD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44AB-DA68-E20B-DE3D-532C1665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54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B5E0B-0CAE-81CD-EFBE-40E8EE01DF76}"/>
              </a:ext>
            </a:extLst>
          </p:cNvPr>
          <p:cNvSpPr/>
          <p:nvPr/>
        </p:nvSpPr>
        <p:spPr>
          <a:xfrm>
            <a:off x="0" y="182824"/>
            <a:ext cx="12357691" cy="55853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6CC3-500D-266F-C1EA-35E44CD1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180" y="5768180"/>
            <a:ext cx="13339011" cy="1089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8236A-EF24-30A9-CAA4-8F82EA8424A1}"/>
              </a:ext>
            </a:extLst>
          </p:cNvPr>
          <p:cNvSpPr txBox="1"/>
          <p:nvPr/>
        </p:nvSpPr>
        <p:spPr>
          <a:xfrm>
            <a:off x="3728839" y="627666"/>
            <a:ext cx="443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وسيلة إيضاح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7432-C1D2-DEE6-22D4-D40853E7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D08DF-A9DB-D7E4-C4A0-073751F0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A630D-4D9F-1CCA-F2F0-189B6A074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18" y="2046621"/>
            <a:ext cx="5230574" cy="391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120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08A29-A505-5061-F98A-E6508D10D874}"/>
              </a:ext>
            </a:extLst>
          </p:cNvPr>
          <p:cNvSpPr/>
          <p:nvPr/>
        </p:nvSpPr>
        <p:spPr>
          <a:xfrm>
            <a:off x="0" y="153109"/>
            <a:ext cx="12357691" cy="570653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9D648-DD15-4508-7B0F-427DED420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278" y="5827686"/>
            <a:ext cx="13339011" cy="108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58998-7922-F544-C029-57C51066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754" y="1449890"/>
            <a:ext cx="4550054" cy="381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6F445-5AE6-B780-B8E2-F68D51484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9330" y="968818"/>
            <a:ext cx="3034519" cy="5048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919-F416-9EDC-54D0-E91BC9950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442449" y="1458449"/>
            <a:ext cx="4550054" cy="3812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6B130-6E46-ED63-A1E0-C144F919E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38187" y="998352"/>
            <a:ext cx="3034520" cy="50480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8675028" y="207891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الفتيات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EC4573-1ECE-E1A1-97C0-B9CA92CAB5B6}"/>
              </a:ext>
            </a:extLst>
          </p:cNvPr>
          <p:cNvSpPr txBox="1"/>
          <p:nvPr/>
        </p:nvSpPr>
        <p:spPr>
          <a:xfrm>
            <a:off x="205711" y="1898409"/>
            <a:ext cx="32262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نادي الفتيان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344619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0B5E0B-0CAE-81CD-EFBE-40E8EE01DF76}"/>
              </a:ext>
            </a:extLst>
          </p:cNvPr>
          <p:cNvSpPr/>
          <p:nvPr/>
        </p:nvSpPr>
        <p:spPr>
          <a:xfrm>
            <a:off x="0" y="182824"/>
            <a:ext cx="12357691" cy="5585356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06CC3-500D-266F-C1EA-35E44CD16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180" y="5768180"/>
            <a:ext cx="13339011" cy="1089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28236A-EF24-30A9-CAA4-8F82EA8424A1}"/>
              </a:ext>
            </a:extLst>
          </p:cNvPr>
          <p:cNvSpPr txBox="1"/>
          <p:nvPr/>
        </p:nvSpPr>
        <p:spPr>
          <a:xfrm>
            <a:off x="3878468" y="280785"/>
            <a:ext cx="4435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فقرة المفاتيح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37432-C1D2-DEE6-22D4-D40853E7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D08DF-A9DB-D7E4-C4A0-073751F06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BDB8A-652D-4E4F-447D-3FDC19F1A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204" y="1604224"/>
            <a:ext cx="4779461" cy="48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747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5F9D3-A326-2BF1-14A7-C2C06EC8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" y="0"/>
            <a:ext cx="121735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727CE-A7FF-90B4-F1B0-C3B7E632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75" y="512955"/>
            <a:ext cx="443652" cy="9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1020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76CFF-6E10-448E-30B0-2E9366B3A292}"/>
              </a:ext>
            </a:extLst>
          </p:cNvPr>
          <p:cNvSpPr/>
          <p:nvPr/>
        </p:nvSpPr>
        <p:spPr>
          <a:xfrm>
            <a:off x="0" y="153108"/>
            <a:ext cx="12357691" cy="579049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E95AA-A9DE-88DD-5C2B-596525C2D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FDBDA-95B6-1010-6D6D-E60204D53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695F9-D400-ED43-11D7-F3293DDE3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8581" y="5858304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2D176-EAA4-FBE6-E822-D67EFC2B6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590" y="1817588"/>
            <a:ext cx="2610335" cy="434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078C3-72B4-3328-0652-4715939A5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54117" y="1802713"/>
            <a:ext cx="2610335" cy="434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2033986" y="394987"/>
            <a:ext cx="7887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8000" dirty="0">
                <a:solidFill>
                  <a:srgbClr val="F5A23A"/>
                </a:solidFill>
                <a:latin typeface="FF Yaseer" pitchFamily="2" charset="-78"/>
              </a:rPr>
              <a:t>نراكم في المرة القادمة</a:t>
            </a:r>
            <a:endParaRPr lang="en-LB" sz="8000" dirty="0">
              <a:solidFill>
                <a:srgbClr val="F5A23A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133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8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089" y="4527090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56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379489" y="375118"/>
            <a:ext cx="90800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داود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ما بخاف من جليات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ولا من اسود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شجاع وفخور بإنّي 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66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ملك حسب قلب يسوع </a:t>
            </a:r>
          </a:p>
        </p:txBody>
      </p:sp>
    </p:spTree>
    <p:extLst>
      <p:ext uri="{BB962C8B-B14F-4D97-AF65-F5344CB8AC3E}">
        <p14:creationId xmlns:p14="http://schemas.microsoft.com/office/powerpoint/2010/main" val="2335360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282579-A65B-6FF2-8AE4-2B77A17C918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C3B1-5903-F5AF-BEF4-2ABAEAA22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6B67FC-5CA4-C2F3-34AB-699E1DD5A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EC6A9-04DF-3B93-BDB4-4B7B33ED9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1339184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2E2825-6718-60A2-1287-84D255DD2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24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61626-AFF5-6C22-5FE2-84E5A82CE25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BF403-6EB9-F59E-F935-891499BA8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B371B-20AF-9F68-CC8F-AA099672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96398-4C73-D009-4351-19290D3C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ECE94-1D26-7D0A-5A00-EDC218200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578017"/>
            <a:ext cx="2524111" cy="9623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9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EFAE3A-B656-2356-4226-D54B28C63B1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7AC60-A084-5FEF-1DF4-5A7C339D5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F1E33-5551-78BB-D5F0-EC68E6351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99D58A-815F-7F0F-D998-EA77BB8717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4A9DD-ABFE-44B9-D11C-F9D52F712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699" y="3557141"/>
            <a:ext cx="4307652" cy="16422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ترنيمة</a:t>
            </a:r>
            <a:endParaRPr lang="en-LB" sz="9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95263" y="1990201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برنس يعني أمير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برنس يعني أمير.mp3">
            <a:hlinkClick r:id="" action="ppaction://media"/>
            <a:extLst>
              <a:ext uri="{FF2B5EF4-FFF2-40B4-BE49-F238E27FC236}">
                <a16:creationId xmlns:a16="http://schemas.microsoft.com/office/drawing/2014/main" id="{4BCD69CB-042F-6390-F809-D33FFF6D4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4644" y="8107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E7C668-D31D-65D4-57F9-8D80F673B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3BBD9E-E043-BD49-0992-2BFB71DD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323149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ﺑﺨﻴﻤﺔ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ﺑﻘﺼﺮ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راﻛﺐ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ﺳﻴﺎرة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ﻓﺨﻤﺔ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اي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ﺑﺎص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ﻟﻠﻨﻘﻞ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62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B03CA-68CD-1370-CC21-25FC7C644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5D3E1-E23B-2608-5DFD-C4CA34A77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313198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ﺑﻠﻌﺐ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ﺑﺎﻟﻨﺎدي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ﺑﺎﻟﺤﺎرة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اﺻﺤﺎﺑﻲ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ﻛﻠﻨﺎ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ﻋﻨﺪه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اﺣﺴﻦ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اﻟﺘﺎﻧﻲ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56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DD5F3-0557-864C-EBFB-101ECD1C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44BC4-3057-B999-FD24-CEA1F9E00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8714" y="4505155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66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A6713D-2D09-98D5-3D25-AD3FF6D1296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00C1C-E3EA-7FEA-BA3D-B653192CA4DC}"/>
              </a:ext>
            </a:extLst>
          </p:cNvPr>
          <p:cNvSpPr txBox="1"/>
          <p:nvPr/>
        </p:nvSpPr>
        <p:spPr>
          <a:xfrm>
            <a:off x="4665101" y="244655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b="1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ترحيب</a:t>
            </a:r>
            <a:endParaRPr lang="en-LB" sz="9600" b="1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117A5-2D96-DABA-61C4-0761EAAF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8CA94-CF1D-E802-A679-67B32AD61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48E65-62A4-93D2-B75F-A4875AA90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5ED232-0AFC-2FAD-2521-686D98B2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302" y="1609632"/>
            <a:ext cx="2536090" cy="421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61D59E-49B9-0614-7CC5-758322EEF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971" y="1655488"/>
            <a:ext cx="2536090" cy="42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2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E7BB9-E26E-A195-8AF0-D4DD6037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A84C4-6AC1-5977-745A-97B5C7DE3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089" y="4492885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64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C8F2E-5D75-0878-9D19-C87186D98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8E52B-0463-DA09-E1FF-21AA4B760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323149"/>
            <a:ext cx="68325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ﻟﻴﻪ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96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9070D-A1AA-403F-367A-74992C17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570F3-662D-0218-4FB7-4DC79FB6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507257"/>
            <a:ext cx="68325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اﻧﺎ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ﻣﻘﺒﻮل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ﺑﻌﻴﻮﻧﻪ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وﻣﺤﺒﻮب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ﻛﺘﻴﺮ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ﻛﺘﻴﺮ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وﻣﻬﻤﺎ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ﻛﺎﻧﺖ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ﻇﺮوﻓﻲ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رح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اﺑﻘﻰ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واﺛﻖ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ﻓﻴﻪ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9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B18D58-4C8D-3F4C-66B4-033A8DC32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CE16B-0237-C199-64A9-BA9E12D1F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521229"/>
            <a:ext cx="683254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)٢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0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1BFCA-489D-4489-CBC8-6A3478478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52554-C6E7-EF64-491E-C0D6F7B1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32314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ﻛﺎن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اﺑﻴﺾ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اﺳﻤﺮ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ﺷﻌﺮي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وﻣﺠﻌﺪ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ﺳﺎﺑﻞ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واﺷﻘﺮ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43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DEAC-9CE7-3071-FC18-EE6830784A8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F7B4A-33F2-8B19-72C9-BEC0E6AC2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16F7C-AD66-91EE-C7AC-E9C61A34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1DB62-9633-CC51-15D7-946FC42EF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97626" y="265117"/>
            <a:ext cx="6871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ﺷﻜﻞ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ﻣﺘﻞ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اﻟﻘﻤﺮ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ﻋﻴﻮﻧﻲ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ازرق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اﺧﻀﺮ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71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2C915-28D7-14B5-25AC-6159E90A6CC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E3FAF-C06B-20A4-43B2-325FB0DD4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60506-B4DD-71E5-8864-F3421B43F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E1D5EF-2C32-E97E-BFDC-132F2E7C5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2C6FD-A8BE-27A8-81AB-8F9B6EFAE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150" y="4534957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88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14D65-97E6-F007-5BA7-4F873917016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DD061-EE94-60AC-5F8E-B480AF88D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12427-0DBC-C6C4-6EDB-C9705C96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F318D9-EB15-703D-D713-1C43A1FE8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9813-687C-6F50-B572-D43964D30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088" y="453314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43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FC28A-D2FC-F516-65DE-7DFCDD485AD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8704F-B86F-67E4-C7C6-269387AE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18FCE-0EB9-E2B6-FB69-A0E50938D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72D3C2-2E32-E77F-04A7-17A588E5B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32314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ﻟﻴﻪ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58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8EC86-DD81-526A-EC54-B93D37E7817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BD8E35-DE54-6686-C231-2141B3536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35F319-D710-5F96-1F2D-FF1CCC386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4F99C-6F3A-C36B-4099-81A692A45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268618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ﻓﻴﻪ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3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D6BB13-2441-32ED-91C2-5AA41D86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332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3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451E2-5C49-878D-23CC-A95D533F744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6C4B2-5D7B-2AFC-DCED-9B0369CBC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EBDF9-923A-B001-C700-217DE836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174A0-F9FF-8B1A-4BF2-742298A5C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66947" y="369688"/>
            <a:ext cx="730515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ﻳﻮم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ﺳﻜﻦ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ﻗﻠﺒﻲ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ﻏﻴّﺮﻟﻲ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ﻓﻜﺮي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اﻟﻤﻠﻚ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ﺳﻤﺎﻧﻲ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امير)٢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58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7FEE2-4B37-E8F8-ADA8-D133598E539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E0649-3710-9CB9-E255-937182344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8762A8-240B-AF5C-DC7C-C59ED17CD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2FFA60-BB72-BC28-C0B2-5283826D5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1721" y="409862"/>
            <a:ext cx="788931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اﻟﻨﺎس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رﻓﻀﻮﻧﻲ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وﺑﺎﻟﺴﻮء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اﺗﻌﺎﻣﻠﺖ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لازم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ﻣﺘﺬﻛﺮ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ﻣﺤﺐ</a:t>
            </a:r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00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70316-EB3F-824B-9B39-E7506A2192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6EBAB-53B7-FEEC-3738-AA6374C47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CDEECD-8EEC-1CBC-D9E3-AAB88BBB1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EAB98-A978-D339-A832-D43CDBED4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018" y="306428"/>
            <a:ext cx="759765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ﻫﻮ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ﺧﻠﻘﻨﻲ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ﺑﻄﻦ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ﻋﺎرﻓﻨﻲ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ﺻﻮرﻧﻲ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وﻛﺘﺐ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اﺳﻤﻲ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اﻣﻴﺮ</a:t>
            </a:r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792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505FA-2360-549D-0CAA-98352CA5D93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CE9A1-0BEA-A006-CDA5-8FFF4D00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D2DBD0-3AC7-49E8-327A-AA3ABD43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D9429A-1358-1830-1EFE-38360657C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BA2A7-B84B-CD0B-ABB4-E185D7043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3899" y="4692839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80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AA26-249B-DA37-E7DE-6CBE3BFC309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EFE4A-9CA9-F9FF-20D7-39B205640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925E64-913F-0AAA-C805-28F03610C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6D242C-0B09-E6EA-077E-89A795692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013-D9CD-077B-8B4D-6EC07790C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776" y="4512648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12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994C2-8BBC-4BE6-EED2-54B46D540393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336204-A691-2640-76B8-8F808CDC2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C6AACA-B439-0AD1-2756-ACD69E236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409C80-952B-6BD1-C2FB-14FB6D4F7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وﺧلاﻧﻲ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ﻟﻴﻪ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93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B9977-8C3A-5C00-BA02-8E0DF3EC257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0BCF2-1149-0E63-A168-8C70D36D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93D54-5765-23CB-8F27-514298BCD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910C39-C674-F377-BC6E-4F6EEC9A5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9271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ﻓﻴﻪ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39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53D6D-1F46-D804-AE7B-6349C623D8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4C382-8C11-B5B5-FA49-9C6FA077A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0347A-997D-25F1-6570-B0739CF73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719D-8549-9CFA-1E73-FCF82AFA7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521229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امير)٢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4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6CD85-9B54-6E0D-72D3-006054A8901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48434" y="2045419"/>
            <a:ext cx="764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أنا كثير مميّز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422F6-B2EE-E839-1C89-7FF94368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1EAFC-263D-56B7-BE99-628FF592D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78EAF7-7E5B-C246-1E86-BC6192C53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CE2D5-935E-A4E7-BB82-C835E02C9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845" y="3216234"/>
            <a:ext cx="609600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B626B-2C24-4C09-3C2C-F917B2C86BC7}"/>
              </a:ext>
            </a:extLst>
          </p:cNvPr>
          <p:cNvSpPr txBox="1"/>
          <p:nvPr/>
        </p:nvSpPr>
        <p:spPr>
          <a:xfrm>
            <a:off x="4514784" y="5622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ترنيمة</a:t>
            </a:r>
            <a:endParaRPr lang="en-LB" sz="9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od-info-637915103277814573-أنا كتير مميّز.mp3">
            <a:hlinkClick r:id="" action="ppaction://media"/>
            <a:extLst>
              <a:ext uri="{FF2B5EF4-FFF2-40B4-BE49-F238E27FC236}">
                <a16:creationId xmlns:a16="http://schemas.microsoft.com/office/drawing/2014/main" id="{07BF1AF9-FF53-AADE-A50E-1531F541B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84799" y="9112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D3DD-9F70-5112-5227-17C22E96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E3A63-3227-9E88-5B91-3B0F8C8A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15067" y="409862"/>
            <a:ext cx="7970615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أنا كثير مميز بنظر</a:t>
            </a:r>
            <a:endParaRPr lang="en-US" sz="7200" b="0" i="0" u="none" strike="noStrike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الرب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هوي اللي خلقني بدقّة وبحب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7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2BD81-6CBB-69F2-544E-8C0590654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45" y="226014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00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233BE-2EC5-B4A3-245A-7B9CA730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4EEC6-D626-3676-3CF4-03ABE204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9703" y="415482"/>
            <a:ext cx="7571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بيعرف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كل أفكاري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وكل كلمة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علساني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ناطر غيّر دربي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وافتحلو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باب القلب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27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0864" y="280653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587" y="465154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33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266798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463" y="4692839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D3DD-9F70-5112-5227-17C22E96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E3A63-3227-9E88-5B91-3B0F8C8AF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15067" y="409862"/>
            <a:ext cx="7970615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أنا كثير مميز بنظر</a:t>
            </a:r>
            <a:endParaRPr lang="en-US" sz="7200" b="0" i="0" u="none" strike="noStrike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الرب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هوي اللي خلقني بدقّة وبحب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89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233BE-2EC5-B4A3-245A-7B9CA730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B4EEC6-D626-3676-3CF4-03ABE2044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29703" y="415482"/>
            <a:ext cx="7571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بيعرف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كل أفكاري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وكل كلمة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علساني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ناطر غيّر دربي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وافتحلو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باب القلب</a:t>
            </a: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224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0864" y="280653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587" y="465154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57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266798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463" y="4692839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57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0D598-A684-5FEC-ED05-AD4D7E42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13344-09F8-0D43-358B-E20B7AED3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0864" y="280653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72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587" y="4651546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30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F2F5-C79E-52C7-D0AD-989D4BAA0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51A0A-FB23-7DDA-2837-3AB282B8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266798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ar-SA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463" y="4692839"/>
            <a:ext cx="2524111" cy="96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11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488375" y="345854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نشاط العَلَم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129362-25CA-C0C2-F205-DBBDBECC65A2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F6422-4A42-415B-47D3-6FD1D499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393FC0-FCB2-A034-F1BC-3C1212B68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086BC4-22DF-644A-570B-E3E5925DE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01326" y="5768180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8AAC8-8F08-4348-1141-B9CA98170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763" y="4328107"/>
            <a:ext cx="2311400" cy="231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952ED2-49BD-2B4C-634B-65DA92D427D8}"/>
              </a:ext>
            </a:extLst>
          </p:cNvPr>
          <p:cNvSpPr txBox="1"/>
          <p:nvPr/>
        </p:nvSpPr>
        <p:spPr>
          <a:xfrm>
            <a:off x="4205020" y="7944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dirty="0">
                <a:solidFill>
                  <a:srgbClr val="F5A23A"/>
                </a:solidFill>
                <a:cs typeface="+mj-cs"/>
              </a:rPr>
              <a:t>لعبة</a:t>
            </a:r>
            <a:endParaRPr lang="en-LB" sz="15000" dirty="0">
              <a:solidFill>
                <a:srgbClr val="F5A23A"/>
              </a:solidFill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2905A-B33B-3E9C-929E-67A5FFC24AA1}"/>
              </a:ext>
            </a:extLst>
          </p:cNvPr>
          <p:cNvSpPr txBox="1"/>
          <p:nvPr/>
        </p:nvSpPr>
        <p:spPr>
          <a:xfrm>
            <a:off x="4292228" y="2022806"/>
            <a:ext cx="3962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"تقديم موضوع الثقة"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D41782-ECF8-80A5-1C31-BDD7236DB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985" y="2591938"/>
            <a:ext cx="2635808" cy="4047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56A0B5-EDCA-E5EC-27C2-D67CC3A30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6403" y="2345971"/>
            <a:ext cx="2784907" cy="4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0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BFDAD1-D78A-A751-0D70-EFF6519EDD43}"/>
              </a:ext>
            </a:extLst>
          </p:cNvPr>
          <p:cNvSpPr/>
          <p:nvPr/>
        </p:nvSpPr>
        <p:spPr>
          <a:xfrm>
            <a:off x="0" y="188176"/>
            <a:ext cx="12357691" cy="572697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1B284-6A76-F12F-285A-8A9F7064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45AB1-F061-61F7-9340-7902189E3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6DF72-7825-4D6E-9488-BCCFE18B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975687-C9B5-FC71-7337-C2D21BAB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8176"/>
            <a:ext cx="7772400" cy="54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38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25F9D3-A326-2BF1-14A7-C2C06EC8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" y="0"/>
            <a:ext cx="1217354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B727CE-A7FF-90B4-F1B0-C3B7E632A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75" y="512955"/>
            <a:ext cx="443652" cy="9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24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258CE-8CA1-0703-5E9D-06A6B395D99D}"/>
              </a:ext>
            </a:extLst>
          </p:cNvPr>
          <p:cNvSpPr/>
          <p:nvPr/>
        </p:nvSpPr>
        <p:spPr>
          <a:xfrm>
            <a:off x="-62467" y="188176"/>
            <a:ext cx="12357691" cy="56008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42B8C-8DCA-6D13-2641-4671E026B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" y="5622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4AEE2-F26B-653A-4147-C1BE09AD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132" y="5622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291253-A852-70A2-D93B-A8E29703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0975" y="5767471"/>
            <a:ext cx="13339011" cy="1089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EA7208-2EC5-A6ED-89B0-DD032DB03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074" y="163237"/>
            <a:ext cx="4157492" cy="59386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3BD510-12AA-C0DB-C8DA-2D3508AE8FDF}"/>
              </a:ext>
            </a:extLst>
          </p:cNvPr>
          <p:cNvSpPr txBox="1"/>
          <p:nvPr/>
        </p:nvSpPr>
        <p:spPr>
          <a:xfrm>
            <a:off x="3666332" y="4244297"/>
            <a:ext cx="50347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chemeClr val="bg1"/>
                </a:solidFill>
                <a:latin typeface="FF Yaseer" pitchFamily="2" charset="-78"/>
              </a:rPr>
              <a:t>القصّة</a:t>
            </a:r>
            <a:endParaRPr lang="en-LB" sz="9600" dirty="0">
              <a:solidFill>
                <a:schemeClr val="bg1"/>
              </a:solidFill>
              <a:latin typeface="FF Yaseer" pitchFamily="2" charset="-7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ED915C-AFC2-C235-BC3F-F99B72E6C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807" y="1955114"/>
            <a:ext cx="2610335" cy="4342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5A6D51-B16F-A0B5-B88E-FCF552AE3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51776" y="1969988"/>
            <a:ext cx="2610335" cy="434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273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716843" y="87813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مناقشة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64DC2-CBAF-6812-AF2B-37A238B6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2779C-AE68-AACE-A6EF-4E1B1A0D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A151D-BB06-2215-216B-625B13C78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3433" y="1060643"/>
            <a:ext cx="53975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688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360212" y="210104"/>
            <a:ext cx="50281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ورقة النشاط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64DC2-CBAF-6812-AF2B-37A238B6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2779C-AE68-AACE-A6EF-4E1B1A0D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EF7BE-A709-0A77-BC79-493780DBE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4247" y="1546121"/>
            <a:ext cx="3519776" cy="4790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4050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994595" y="312134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64DC2-CBAF-6812-AF2B-37A238B6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2779C-AE68-AACE-A6EF-4E1B1A0D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B57D20-9D72-DAD8-DC5E-B5294852D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443" y="1415717"/>
            <a:ext cx="7699289" cy="37904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3235224" y="2732515"/>
            <a:ext cx="5591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 rtl="1">
              <a:spcBef>
                <a:spcPts val="0"/>
              </a:spcBef>
              <a:spcAft>
                <a:spcPts val="0"/>
              </a:spcAft>
            </a:pPr>
            <a:r>
              <a:rPr lang="ar-SA" sz="4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فِي يَوْمِ خَوْفِي، أَنَا عَلَيْكَ أَتَّكِلُ.</a:t>
            </a:r>
          </a:p>
          <a:p>
            <a:pPr marL="228600" algn="ctr" rtl="1">
              <a:spcBef>
                <a:spcPts val="0"/>
              </a:spcBef>
              <a:spcAft>
                <a:spcPts val="0"/>
              </a:spcAft>
            </a:pPr>
            <a:r>
              <a:rPr lang="ar-SA" sz="4000" b="0" dirty="0">
                <a:solidFill>
                  <a:srgbClr val="673D8B"/>
                </a:solidFill>
                <a:effectLst/>
                <a:latin typeface="FF Yaseer" pitchFamily="2" charset="-78"/>
              </a:rPr>
              <a:t>مزمور ٣:٥٦</a:t>
            </a:r>
            <a:endParaRPr lang="en-LB" sz="3200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2806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3798946" y="333229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آية الحفظ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CE8C01-06AA-C97E-A06D-7DB958F527C3}"/>
              </a:ext>
            </a:extLst>
          </p:cNvPr>
          <p:cNvSpPr/>
          <p:nvPr/>
        </p:nvSpPr>
        <p:spPr>
          <a:xfrm>
            <a:off x="0" y="153109"/>
            <a:ext cx="12357691" cy="561507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16056-2991-5996-FBF2-3EDFA2A0ECEF}"/>
              </a:ext>
            </a:extLst>
          </p:cNvPr>
          <p:cNvSpPr txBox="1"/>
          <p:nvPr/>
        </p:nvSpPr>
        <p:spPr>
          <a:xfrm>
            <a:off x="3896703" y="793841"/>
            <a:ext cx="4150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لعبة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64DC2-CBAF-6812-AF2B-37A238B6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2779C-AE68-AACE-A6EF-4E1B1A0D8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C00C9-09EF-2C78-0DBE-B58BDE4B6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5220" y="5768180"/>
            <a:ext cx="13339011" cy="1089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34215-1A54-42A7-0D1E-56E19ED620D2}"/>
              </a:ext>
            </a:extLst>
          </p:cNvPr>
          <p:cNvSpPr txBox="1"/>
          <p:nvPr/>
        </p:nvSpPr>
        <p:spPr>
          <a:xfrm>
            <a:off x="3696389" y="2050953"/>
            <a:ext cx="4747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"سباق </a:t>
            </a:r>
            <a:r>
              <a:rPr lang="ar-SA" sz="3600" b="1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الهولا</a:t>
            </a:r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هوب"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D3331-2899-1077-8D3A-A0936A909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837" y="2460870"/>
            <a:ext cx="2404371" cy="3789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6D3CC-538B-CBB2-AD18-098536580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6648" y="2463229"/>
            <a:ext cx="2859593" cy="38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48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2875333"/>
            <a:ext cx="6096000" cy="2324100"/>
          </a:xfrm>
          <a:prstGeom prst="rect">
            <a:avLst/>
          </a:prstGeom>
        </p:spPr>
      </p:pic>
      <p:pic>
        <p:nvPicPr>
          <p:cNvPr id="6" name="Ebn l Malek Day 2.mp3">
            <a:hlinkClick r:id="" action="ppaction://media"/>
            <a:extLst>
              <a:ext uri="{FF2B5EF4-FFF2-40B4-BE49-F238E27FC236}">
                <a16:creationId xmlns:a16="http://schemas.microsoft.com/office/drawing/2014/main" id="{1CF6EBAB-C93E-87C6-73B2-19359EBED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4730" y="6330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</a:t>
            </a:r>
            <a:r>
              <a:rPr lang="ar-SA" sz="88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إبن</a:t>
            </a: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22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498371-0757-348B-8EF7-2FF7F5A36B8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97C52-0021-FC69-D66A-2BA4943D4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AE516D-1EF2-F2DF-9FB5-7CA8B084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1EC0BD-92B4-8676-5A8E-740D39CF4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555" y="4514944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DEA617-D9D7-14AA-E2D7-071337EBA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58304" y="396277"/>
            <a:ext cx="69224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الله حبني وميّزني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علّمني ورفعني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وعطاني قيمة فيه</a:t>
            </a:r>
            <a:endParaRPr lang="en-LB" sz="88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9183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D2415D-75C7-C5AF-CE35-2B2BC71B1A6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E4865-8E9B-6695-4618-EA3D2AA65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2BB95-837F-6965-2DD8-6B4C81F0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3B723-9F6D-6848-D14E-5DF88311C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3D986-1976-0D31-7295-8F99181C9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154688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07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CE013-B798-EDB9-B799-EE6AA2CFE51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FCE878-B795-1837-C926-C195D0BD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381C9-16F4-3F98-9A06-64EEE375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9C45D9-CDCD-2AA1-3F74-5087A77A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3936069" y="278641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b="1" dirty="0">
                <a:solidFill>
                  <a:srgbClr val="F5A23A"/>
                </a:solidFill>
              </a:rPr>
              <a:t>لعبة</a:t>
            </a:r>
            <a:endParaRPr lang="en-LB" sz="15000" b="1" dirty="0">
              <a:solidFill>
                <a:srgbClr val="F5A23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4157704" y="2477809"/>
            <a:ext cx="333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"العد التنازلي"</a:t>
            </a:r>
            <a:endParaRPr lang="en-US" sz="36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85ED8-D00B-F3C2-95B3-CAFF30574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334" y="3327401"/>
            <a:ext cx="4333227" cy="3530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D7F760-1DB0-B0D0-2AEC-18614084D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006" y="1823469"/>
            <a:ext cx="5034531" cy="503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19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58F94-1605-C654-1A2D-795F8A000F9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C3F79-CB43-5FA7-AB7E-FE0521AB2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A7D39-6DCA-671F-9743-DDE97193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DB53B-693A-45C2-F241-CEE2AC72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402" y="4518777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BB54DF-2CDF-456D-7693-40C8B4EAD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2242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C37D79-6676-F97D-385E-35F028AC4B8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B9DF5-A7D0-7B65-E4DE-C797E88AE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DE933-F600-852A-B079-ABCBFEEC7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470AE3-9F52-CB03-8A6B-2D874768F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477393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E017C7-B250-949F-225C-819517266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23582" y="728058"/>
            <a:ext cx="7459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بدي كون مثل داود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ما بخاف من جليات ولا من اسود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0733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27FDE-6514-C0B8-7DCD-1A29A28BE6F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09723-90F6-A703-51AF-632E6FFE7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8756B9-E26E-6193-4CD6-C0FB11371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EDFD3A-E956-8AD1-547E-3108C0AC2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8FDAF0-D905-44B2-9F87-49ECF41F6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1075341"/>
            <a:ext cx="71479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شجاع وفخور بإنّي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ملك حسب قلب يسوع 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2421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A25877-1C45-12D3-60AA-35DA5865718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EBF21-3372-5A3F-A07C-5D7FD75AE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CA563-8014-D516-5651-7EBE576D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CC6A4-9FDA-43A1-4803-85DD139D1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D83CC-65CA-43EA-37E8-45D983870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84755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2D66A-F367-910A-9D44-A53A49F51B0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16AC5-83B4-928A-317A-D6B089C0E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174F-94B8-1CA3-002D-8B39DF95C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8E6C7-FA0E-8877-67DA-E42978727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776" y="4578017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E765C-3DBB-6C03-E380-8658C0AD0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وكتير محبوب كتير</a:t>
            </a:r>
            <a:endParaRPr lang="ar-SA" sz="80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851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2D66A-F367-910A-9D44-A53A49F51B0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16AC5-83B4-928A-317A-D6B089C0E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174F-94B8-1CA3-002D-8B39DF95C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8E6C7-FA0E-8877-67DA-E42978727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7027" y="4518777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E765C-3DBB-6C03-E380-8658C0AD0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1119249"/>
            <a:ext cx="9337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بدي كون مثل دانيال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واثق بللي عم بقود</a:t>
            </a:r>
          </a:p>
        </p:txBody>
      </p:sp>
    </p:spTree>
    <p:extLst>
      <p:ext uri="{BB962C8B-B14F-4D97-AF65-F5344CB8AC3E}">
        <p14:creationId xmlns:p14="http://schemas.microsoft.com/office/powerpoint/2010/main" val="31842280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A2D66A-F367-910A-9D44-A53A49F51B0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16AC5-83B4-928A-317A-D6B089C0E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1174F-94B8-1CA3-002D-8B39DF95C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8E6C7-FA0E-8877-67DA-E42978727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E765C-3DBB-6C03-E380-8658C0AD0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50849" y="1119249"/>
            <a:ext cx="9337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بعرف إنو هو معي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لو كنت بجب الأسود</a:t>
            </a:r>
          </a:p>
        </p:txBody>
      </p:sp>
    </p:spTree>
    <p:extLst>
      <p:ext uri="{BB962C8B-B14F-4D97-AF65-F5344CB8AC3E}">
        <p14:creationId xmlns:p14="http://schemas.microsoft.com/office/powerpoint/2010/main" val="26487433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D2415D-75C7-C5AF-CE35-2B2BC71B1A6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E4865-8E9B-6695-4618-EA3D2AA65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2BB95-837F-6965-2DD8-6B4C81F0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3B723-9F6D-6848-D14E-5DF88311C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3D986-1976-0D31-7295-8F99181C9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154688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بنت الملك </a:t>
            </a:r>
            <a:endParaRPr lang="ar-SA" sz="88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انا ابن الملك</a:t>
            </a:r>
            <a:endParaRPr lang="en-LB" sz="8800" b="1" dirty="0">
              <a:solidFill>
                <a:srgbClr val="673D8B"/>
              </a:solidFill>
              <a:latin typeface="FF Yasee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46154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E58F94-1605-C654-1A2D-795F8A000F9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C3F79-CB43-5FA7-AB7E-FE0521AB2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A7D39-6DCA-671F-9743-DDE97193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DB53B-693A-45C2-F241-CEE2AC72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0525" y="4596062"/>
            <a:ext cx="2524111" cy="962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BB54DF-2CDF-456D-7693-40C8B4EAD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1207454" y="610136"/>
            <a:ext cx="9337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مليان قوّة وشجاعة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ايمان وبداعة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وكتير محبوب كتير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0454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775136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ar-SA" sz="7200" b="1" dirty="0">
                <a:solidFill>
                  <a:srgbClr val="673D8B"/>
                </a:solidFill>
              </a:rPr>
              <a:t>برنس يعني أمير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1525" y="2985417"/>
            <a:ext cx="6096000" cy="2324100"/>
          </a:xfrm>
          <a:prstGeom prst="rect">
            <a:avLst/>
          </a:prstGeom>
        </p:spPr>
      </p:pic>
      <p:pic>
        <p:nvPicPr>
          <p:cNvPr id="6" name="برنس يعني أمير.mp3">
            <a:hlinkClick r:id="" action="ppaction://media"/>
            <a:extLst>
              <a:ext uri="{FF2B5EF4-FFF2-40B4-BE49-F238E27FC236}">
                <a16:creationId xmlns:a16="http://schemas.microsoft.com/office/drawing/2014/main" id="{A43855C6-C15C-B41E-8629-8D3CFCF02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4644" y="6689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B05849-5C8F-414C-1953-DC055EEAB280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F4645E-5899-9CFD-485A-18908FC74838}"/>
              </a:ext>
            </a:extLst>
          </p:cNvPr>
          <p:cNvSpPr txBox="1"/>
          <p:nvPr/>
        </p:nvSpPr>
        <p:spPr>
          <a:xfrm>
            <a:off x="3985149" y="1328746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dirty="0">
                <a:solidFill>
                  <a:srgbClr val="F5A23A"/>
                </a:solidFill>
                <a:latin typeface="FF Yaseer Solid" pitchFamily="2" charset="-78"/>
                <a:cs typeface="FF Yaseer Solid" pitchFamily="2" charset="-78"/>
              </a:rPr>
              <a:t>لعبة</a:t>
            </a:r>
            <a:endParaRPr lang="en-LB" sz="15000" dirty="0">
              <a:solidFill>
                <a:srgbClr val="F5A23A"/>
              </a:solidFill>
              <a:latin typeface="FF Yaseer Solid" pitchFamily="2" charset="-78"/>
              <a:cs typeface="FF Yaseer Solid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BDF6BE-C8ED-F902-33A1-5FC9B018B8D7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A37F9C-B076-7057-09F6-B0ADF582C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2651FB-9678-2537-1A55-BE5B9111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8C609D-91E8-3869-C6EB-2570C41DD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AEDD5-4E9F-3042-EFEB-0FE826B0FCBF}"/>
              </a:ext>
            </a:extLst>
          </p:cNvPr>
          <p:cNvSpPr txBox="1"/>
          <p:nvPr/>
        </p:nvSpPr>
        <p:spPr>
          <a:xfrm>
            <a:off x="4133515" y="2497513"/>
            <a:ext cx="3801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600" b="1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"الأرانب في حجرها"</a:t>
            </a:r>
            <a:endParaRPr lang="en-US" sz="3600" dirty="0">
              <a:solidFill>
                <a:srgbClr val="673D8B"/>
              </a:solidFill>
              <a:latin typeface="FF Yaseer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09D32-053E-56EE-CAD2-F86E6472362B}"/>
              </a:ext>
            </a:extLst>
          </p:cNvPr>
          <p:cNvSpPr txBox="1"/>
          <p:nvPr/>
        </p:nvSpPr>
        <p:spPr>
          <a:xfrm>
            <a:off x="4028545" y="403990"/>
            <a:ext cx="37819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5000" dirty="0">
                <a:solidFill>
                  <a:srgbClr val="F5A23A"/>
                </a:solidFill>
                <a:cs typeface="+mj-cs"/>
              </a:rPr>
              <a:t>لعبة</a:t>
            </a:r>
            <a:endParaRPr lang="en-LB" sz="15000" dirty="0">
              <a:solidFill>
                <a:srgbClr val="F5A23A"/>
              </a:solidFill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5E69D9-F6B2-1BC7-B957-CB968EFAF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247" y="3429000"/>
            <a:ext cx="3056382" cy="3234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4B86B7-FCDA-2679-B395-B759CBEFB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47548" y="3550490"/>
            <a:ext cx="2468929" cy="2872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38933A-BA08-66DB-B664-2A69DEF35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654" y="3505029"/>
            <a:ext cx="3333783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11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BABF2-C446-23FF-D59E-EB588FBF0608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F93841-60B9-8263-94B3-E5C1A2706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02957" y="269422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ﺑﺨﻴﻤﺔ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ﺳﺎﻛﻦ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ﺑﻘﺼﺮ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راﻛﺐ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ﺳﻴﺎرة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ﻓﺨﻤﺔ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اي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ﺑﺎص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ﻟﻠﻨﻘﻞ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A0274-625B-D830-7DCF-E116523D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E93FA-581D-6D84-0EFB-64BE7AAEC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403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A9905-BEB1-4653-3816-4A518F3DF8D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209F3E-42CB-46BD-352E-7F439986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04657" y="323149"/>
            <a:ext cx="78331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ﺑﻠﻌﺐ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ﺑﺎﻟﻨﺎدي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ﺑﺎﻟﺤﺎرة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اﺻﺤﺎﺑﻲ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ﻛﻠﻨﺎ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ﻋﻨﺪه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ﺣﺪ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اﺣﺴﻦ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اﻟﺘﺎﻧﻲ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204D9-9F99-743C-1ACF-7A8649633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2E57D-2532-571A-560B-AB692A6E2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9A603-9C88-6FAE-7517-B48C50E1C7F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AEEC-3792-F4AE-01E7-F12384671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18473-777B-9E2A-ECF1-9A74659F3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390528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4794EF-4E74-CF1C-4C61-12BE7FB5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3545E-FCFD-0D04-49D5-3EF20F33E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581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21AA59-00BE-2F8E-D571-136B64ABDCA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F1758-C093-2A95-2F6A-5718FE33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7B8660-21A0-67CE-876F-E355573BC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49379"/>
            <a:ext cx="783313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F937D3-066C-2369-A10E-A0B45C816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9CDAE-936A-5B5F-DCDE-5277FB4E1E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37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14DCA8-DC53-FBDE-C285-74F07E302B3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E00E6F-3E66-2CC3-91DD-0605E414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03251" y="323149"/>
            <a:ext cx="683254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6656C-E1E4-9F3B-C38B-DDA4BCE94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528A1-A659-9338-B067-9B7BBD04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41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D8D4D7-EAA2-9901-5A6D-55D8D3DEE4A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59E72F-528D-5432-069A-6F668BD45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53661" y="409862"/>
            <a:ext cx="683254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6BD7D-E511-BA17-1C02-E63243A78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B982C7-D060-1A67-0DFD-A8F0B6D6A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26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57FC-CA54-BE49-B54E-C38700C515A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DD710-BE6F-85A1-EA65-C2E810AEC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79726" y="574336"/>
            <a:ext cx="683254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861C-AFB3-8E04-7DB1-1612D6199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4046D-DE62-9C4B-BAFA-DD06113D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760FF-BE8D-805F-5773-94C03B4C106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633A18-42D5-B206-27A9-5C6B25A8E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304993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ﻛﺎن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اﺑﻴﺾ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ﺷﻌﺮي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وﻣﺠﻌﺪ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ﺳﺎﺑﻞ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واﺷﻘﺮ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99C23-0088-9B59-3217-9BD47CF65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EBE42-8D8D-8AE2-5F9E-BC735EB91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200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DEAC-9CE7-3071-FC18-EE6830784A8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F1DB62-9633-CC51-15D7-946FC42E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42962" y="323149"/>
            <a:ext cx="6871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ﺷﻜﻞ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ﻋﺎدي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اﻟﻘﻤﺮ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ﻋﻴﻮﻧﻲ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ﺳﻮد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ازرق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اﺧﻀﺮ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2677-BC12-A206-7257-EF18ADB5C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6F41F-B014-2DED-4B81-383126CBB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96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2C915-28D7-14B5-25AC-6159E90A6CC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1D5EF-2C32-E97E-BFDC-132F2E7C5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2C6FD-A8BE-27A8-81AB-8F9B6EFAE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FF Yaseer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E45B9-E011-687E-0966-695E8156D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F651-538B-8B23-A910-CF0B64DC6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8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B59D92-B64F-1317-1E89-55E04AC85F0A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99C46-BCF6-884F-C59F-F5A2F1083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1D33A-C11E-9E92-BD88-DE48A7674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F2EBF-29FF-8F20-EBBE-62558D6EE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+mj-cs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054625" y="1958794"/>
            <a:ext cx="764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7200" b="1" dirty="0">
                <a:solidFill>
                  <a:srgbClr val="673D8B"/>
                </a:solidFill>
              </a:rPr>
              <a:t>ملوك وملكات</a:t>
            </a:r>
            <a:endParaRPr lang="en-LB" sz="7200" b="1" dirty="0">
              <a:solidFill>
                <a:srgbClr val="673D8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9FFB3-3145-0654-8C27-2B66CD0FC3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78" y="3016649"/>
            <a:ext cx="6096000" cy="2324100"/>
          </a:xfrm>
          <a:prstGeom prst="rect">
            <a:avLst/>
          </a:prstGeom>
        </p:spPr>
      </p:pic>
      <p:pic>
        <p:nvPicPr>
          <p:cNvPr id="6" name="Ebn l Malek Day 1 Pt. 2.mp3">
            <a:hlinkClick r:id="" action="ppaction://media"/>
            <a:extLst>
              <a:ext uri="{FF2B5EF4-FFF2-40B4-BE49-F238E27FC236}">
                <a16:creationId xmlns:a16="http://schemas.microsoft.com/office/drawing/2014/main" id="{32142996-867E-104D-D7D3-2222AE1BA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64730" y="724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14D65-97E6-F007-5BA7-4F8739170165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F318D9-EB15-703D-D713-1C43A1FE8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BA9813-687C-6F50-B572-D43964D30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BA7C1-E1E5-0B1C-6405-A57486D42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023F09-358C-6954-52F5-E4E89633E7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4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FFC28A-D2FC-F516-65DE-7DFCDD485ADE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2D3C2-2E32-E77F-04A7-17A588E5B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6407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6310F-884B-77B2-5F80-A5A6E3A46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1F70F-5194-23DA-1DE3-6ADC0759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12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8EC86-DD81-526A-EC54-B93D37E78172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4F99C-6F3A-C36B-4099-81A692A4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6F817-F6C0-B3AF-18C7-23A8484C1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15AFC7-56DA-D796-0BBD-E5AF8DAA4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41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4451E2-5C49-878D-23CC-A95D533F744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174A0-F9FF-8B1A-4BF2-742298A5C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21641" y="521229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924BD-3B69-63C1-04E4-EB291591E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A31C2-AE15-27AC-B7C9-B3F87B25A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12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7FEE2-4B37-E8F8-ADA8-D133598E539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FFA60-BB72-BC28-C0B2-5283826D5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08146" y="313198"/>
            <a:ext cx="7889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اﻟﻨﺎس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رﻓﻀﻮﻧﻲ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وﺑﺎﻟﺴﻮء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اﺗﻌﺎﻣﻠﺖ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لازم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ﻣﺘﺬﻛﺮ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ﻣﺤﺐ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E4C68-15F2-259E-4539-2201424C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C7FA9B-38C4-657F-A09F-441E686F5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926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70316-EB3F-824B-9B39-E7506A2192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9EAB98-A978-D339-A832-D43CDBED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80018" y="188176"/>
            <a:ext cx="7597653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ﻫﻮ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ﺧﻠﻘﻨﻲ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ﺑﻄﻦ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ﻣﺎﻣﺎ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ﻋﺎرﻓﻨﻲ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ﺻﻮرﻧﻲ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وﻛﺘﺐ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C382-634B-6299-AAF2-84726520D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EB76B-60F0-CB09-118A-54779597B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70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B505FA-2360-549D-0CAA-98352CA5D939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D9429A-1358-1830-1EFE-38360657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BA2A7-B84B-CD0B-ABB4-E185D704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99811" y="1263951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ﺑﺸﻜﻠﻲ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ﺑﻠﺒﺴﻲ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8EA28-39E7-3362-B551-E5CBDB42E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669A4-F537-9271-42D5-7E5E738C5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68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5AA26-249B-DA37-E7DE-6CBE3BFC309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6D242C-0B09-E6EA-077E-89A79569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AB013-D9CD-077B-8B4D-6EC07790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179432" y="1362537"/>
            <a:ext cx="7833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1800" b="0" i="0" u="none" strike="noStrike" dirty="0">
                <a:solidFill>
                  <a:srgbClr val="000000"/>
                </a:solidFill>
                <a:effectLst/>
                <a:latin typeface="Tajawal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ﻗﻴﻤﺘﻲ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ﻣﺶ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ﺑﺄﻫﻠﻲ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ولا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ﺑﻐﻨﺎي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او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ﻓﻘﺮي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140A7-F687-5631-9D70-708F33FC8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BDDDA-D79C-6285-632C-E5000EF1C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33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994C2-8BBC-4BE6-EED2-54B46D540393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409C80-952B-6BD1-C2FB-14FB6D4F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420675" y="313198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قيمتي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ﺑﺎﻟﻬﻲ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اﻟﻠﻲ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ﺑﺪاﻟﻲ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اﺣﻮاﻟﻲ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وخلاﻧﻲ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ﻟﻴﻪ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542C-4BC9-21D2-84D9-E42CE6A86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FB7A5-73C5-8FCA-176C-8C3C9C445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912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B9977-8C3A-5C00-BA02-8E0DF3EC257C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10C39-C674-F377-BC6E-4F6EEC9A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215799"/>
            <a:ext cx="71487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اﻧﺎ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ﻣﻘﺒﻮل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ﺑﻌﻴﻮﻧﻪ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وﻣﺤﺒﻮب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ﻛﺘﻴﺮ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وﻣﻬﻤﺎ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ﻛﺎﻧﺖ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ﻇﺮوﻓﻲ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رح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اﺑﻘﻰ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واﺛﻖ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ﻓﻴﻪ</a:t>
            </a:r>
            <a:endParaRPr lang="en-LB" sz="8000" b="1" dirty="0">
              <a:solidFill>
                <a:srgbClr val="673D8B"/>
              </a:solidFill>
              <a:latin typeface="Baloo Bhaijaan" panose="03080902040302020200" pitchFamily="66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A37D-867A-B8B3-E998-2436405D7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F106E-ACF0-A52D-F043-8F2518342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96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763DE-4913-3A8F-DF08-683D4F288BCB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F3AE-B604-6EC0-8680-B77AEC495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F0DFC2-B81B-A36E-28B7-EDD37B65E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032A1-9755-1080-8B9C-BB796E88D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608714" y="1224472"/>
            <a:ext cx="6922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ابن الملك </a:t>
            </a:r>
            <a:endParaRPr lang="ar-SA" sz="8800" b="0" dirty="0">
              <a:solidFill>
                <a:srgbClr val="673D8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ar-SA" sz="8800" b="0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انا بنت الملك</a:t>
            </a:r>
            <a:endParaRPr lang="en-LB" sz="88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49B78-C2E1-7241-0B37-646DEECC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15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253D6D-1F46-D804-AE7B-6349C623D86F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B719D-8549-9CFA-1E73-FCF82AFA7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542020" y="568020"/>
            <a:ext cx="714871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(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ﻳﻮم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ﻣﺎ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ﺳﻜﻦ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ﻗﻠﺒﻲ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ﻏﻴّﺮﻟﻲ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ﻛﻞ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ﻓﻜﺮي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/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اﺑﻦ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اﻟﻤﻠﻚ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ﺳﻤﺎﻧﻲ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ﺑﺮﻧﺲ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ﻳﻌﻨﻲ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اﻣﻴﺮ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)٢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5910B-8539-030A-070B-5E518277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D3AF7B-939D-6B89-8B4C-50712C5F4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64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29C7D-F317-4B15-D30F-6B9161487E9E}"/>
              </a:ext>
            </a:extLst>
          </p:cNvPr>
          <p:cNvSpPr txBox="1"/>
          <p:nvPr/>
        </p:nvSpPr>
        <p:spPr>
          <a:xfrm>
            <a:off x="4362384" y="4098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FF Yaseer" pitchFamily="2" charset="-78"/>
                <a:cs typeface="FF Yaseer" pitchFamily="2" charset="-78"/>
              </a:rPr>
              <a:t>ترنيمة</a:t>
            </a:r>
            <a:endParaRPr lang="en-LB" sz="9600" dirty="0">
              <a:solidFill>
                <a:srgbClr val="F5A23A"/>
              </a:solidFill>
              <a:latin typeface="FF Yaseer" pitchFamily="2" charset="-78"/>
              <a:cs typeface="FF Yaseer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6CD85-9B54-6E0D-72D3-006054A89011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48434" y="2045419"/>
            <a:ext cx="7643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8000" b="1" i="0" u="none" strike="noStrike" dirty="0">
                <a:solidFill>
                  <a:srgbClr val="673D8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أنا كثير مميّز</a:t>
            </a:r>
            <a:endParaRPr lang="en-LB" sz="8000" b="1" dirty="0">
              <a:solidFill>
                <a:srgbClr val="673D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422F6-B2EE-E839-1C89-7FF943680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33" y="409862"/>
            <a:ext cx="1859305" cy="4789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1EAFC-263D-56B7-BE99-628FF592D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78EAF7-7E5B-C246-1E86-BC6192C53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CE2D5-935E-A4E7-BB82-C835E02C9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845" y="3216234"/>
            <a:ext cx="609600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B626B-2C24-4C09-3C2C-F917B2C86BC7}"/>
              </a:ext>
            </a:extLst>
          </p:cNvPr>
          <p:cNvSpPr txBox="1"/>
          <p:nvPr/>
        </p:nvSpPr>
        <p:spPr>
          <a:xfrm>
            <a:off x="4514784" y="562262"/>
            <a:ext cx="30274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9600" dirty="0">
                <a:solidFill>
                  <a:srgbClr val="F5A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ترنيمة</a:t>
            </a:r>
            <a:endParaRPr lang="en-LB" sz="9600" dirty="0">
              <a:solidFill>
                <a:srgbClr val="F5A2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od-info-637915103277814573-أنا كتير مميّز.mp3">
            <a:hlinkClick r:id="" action="ppaction://media"/>
            <a:extLst>
              <a:ext uri="{FF2B5EF4-FFF2-40B4-BE49-F238E27FC236}">
                <a16:creationId xmlns:a16="http://schemas.microsoft.com/office/drawing/2014/main" id="{A54B665E-E598-6B4D-2D7D-2A2B693FF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7681" y="961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68734" y="290652"/>
            <a:ext cx="669529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أنا كثير مميز بنظر الرب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هوي اللي خلقني بدقّة وبحب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82B4B-3895-35C8-27D9-A8253DCC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8723B-ABD5-28B5-35EE-740CD437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47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84421" y="259121"/>
            <a:ext cx="7571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بيعرف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كل أفكاري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وكل كلمة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علساني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ناطر غيّر دربي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وافتحلو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باب القلب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12B4E-51C3-6616-6F4D-9C4C0E632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D38C1-2360-421E-FCA0-23C4E259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577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7200" dirty="0"/>
            </a:b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518A-6FD0-8974-6BBF-E6631D3A9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87F77-7408-251B-B50D-DF52948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769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747956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70" y="4718274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09F22-F1D0-7757-62B1-E5FDDECD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44AB-DA68-E20B-DE3D-532C1665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637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CF1902-2936-A3D2-B871-7A6576B13D2A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-278220" y="6704891"/>
            <a:ext cx="12860080" cy="1531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C877E0-6368-6CF3-ABFE-A620F95D80E0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09928-0B41-5079-4C55-3BA687C5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768734" y="290652"/>
            <a:ext cx="6695290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أنا كثير مميز بنظر الرب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هوي اللي خلقني بدقّة وبحب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82B4B-3895-35C8-27D9-A8253DCC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8723B-ABD5-28B5-35EE-740CD4371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250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392C42-C8FB-3C50-EBF5-177AC27B4C3D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21E25-CDB6-CA38-F704-9F0FF1B38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284421" y="259121"/>
            <a:ext cx="757102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بيعرف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كل أفكاري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وكل كلمة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علساني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ناطر غيّر دربي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وافتحلو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باب القلب</a:t>
            </a: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12B4E-51C3-6616-6F4D-9C4C0E632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7D38C1-2360-421E-FCA0-23C4E259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14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AC2CD9-B917-D41E-815E-C640B79ACA36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BD3AA5-0CCF-5A85-7E41-85D2F7C9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409862"/>
            <a:ext cx="7571029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ﺑﻴﺤﺒﻨﻲ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ﻳﺴـــــــــــــﻮع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ﻋﺎرف</a:t>
            </a:r>
            <a:r>
              <a:rPr lang="ar-SA" sz="72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72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اﺳﻤﻲ</a:t>
            </a:r>
            <a:endParaRPr lang="ar-SA" sz="72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7200" dirty="0"/>
            </a:br>
            <a:endParaRPr lang="en-LB" sz="72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F9821E-0531-37DF-A6F2-4955B60B9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14" y="4237116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9518A-6FD0-8974-6BBF-E6631D3A9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87F77-7408-251B-B50D-DF52948E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772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DDA5593-AE38-EFB7-3F03-7145B6F4C086}"/>
              </a:ext>
            </a:extLst>
          </p:cNvPr>
          <p:cNvSpPr/>
          <p:nvPr/>
        </p:nvSpPr>
        <p:spPr>
          <a:xfrm>
            <a:off x="-124932" y="-256666"/>
            <a:ext cx="12482623" cy="444842"/>
          </a:xfrm>
          <a:prstGeom prst="rect">
            <a:avLst/>
          </a:prstGeom>
          <a:solidFill>
            <a:srgbClr val="673D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>
              <a:solidFill>
                <a:srgbClr val="673D8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A41A0-67E9-F75D-CC87-DEDC346AEEB4}"/>
              </a:ext>
            </a:extLst>
          </p:cNvPr>
          <p:cNvSpPr/>
          <p:nvPr/>
        </p:nvSpPr>
        <p:spPr>
          <a:xfrm>
            <a:off x="0" y="188176"/>
            <a:ext cx="12357691" cy="5594483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17A93-DB05-472F-DFAB-412F188F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980" y="5762755"/>
            <a:ext cx="13339011" cy="1089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B0439-9604-FA75-D39E-618F09156CAB}"/>
              </a:ext>
            </a:extLst>
          </p:cNvPr>
          <p:cNvSpPr txBox="1"/>
          <p:nvPr/>
        </p:nvSpPr>
        <p:spPr>
          <a:xfrm>
            <a:off x="2339138" y="747956"/>
            <a:ext cx="7571029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 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ﻳﺴــــــــــــــــــﻮع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ﻏﻴﺮﻧﻲ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وﻋﺮﻓﻨﻲ</a:t>
            </a:r>
            <a:r>
              <a:rPr lang="ar-SA" sz="8000" b="0" i="0" u="none" strike="noStrike" dirty="0">
                <a:solidFill>
                  <a:srgbClr val="673D8B"/>
                </a:solidFill>
                <a:effectLst/>
                <a:latin typeface="FF Yaseer" pitchFamily="2" charset="-78"/>
              </a:rPr>
              <a:t> درب </a:t>
            </a:r>
            <a:r>
              <a:rPr lang="ar-SA" sz="8000" b="0" i="0" u="none" strike="noStrike" dirty="0" err="1">
                <a:solidFill>
                  <a:srgbClr val="673D8B"/>
                </a:solidFill>
                <a:effectLst/>
                <a:latin typeface="FF Yaseer" pitchFamily="2" charset="-78"/>
              </a:rPr>
              <a:t>اﻟﺤﻖ</a:t>
            </a:r>
            <a:endParaRPr lang="ar-SA" sz="8000" b="0" dirty="0">
              <a:solidFill>
                <a:srgbClr val="673D8B"/>
              </a:solidFill>
              <a:effectLst/>
              <a:latin typeface="FF Yaseer" pitchFamily="2" charset="-78"/>
            </a:endParaRPr>
          </a:p>
          <a:p>
            <a:br>
              <a:rPr lang="ar-SA" sz="8000" dirty="0"/>
            </a:br>
            <a:br>
              <a:rPr lang="ar-SA" sz="8000" dirty="0"/>
            </a:br>
            <a:endParaRPr lang="en-LB" sz="8000" b="1" dirty="0">
              <a:solidFill>
                <a:srgbClr val="673D8B"/>
              </a:solidFill>
              <a:latin typeface="FF Hekaya Light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A58E3D-98E7-11C0-1108-97E52039F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70" y="4718274"/>
            <a:ext cx="2524111" cy="962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09F22-F1D0-7757-62B1-E5FDDECD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3" y="409862"/>
            <a:ext cx="1859305" cy="4789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44AB-DA68-E20B-DE3D-532C1665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732" y="409862"/>
            <a:ext cx="1859305" cy="478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1088</Words>
  <Application>Microsoft Macintosh PowerPoint</Application>
  <PresentationFormat>Widescreen</PresentationFormat>
  <Paragraphs>339</Paragraphs>
  <Slides>106</Slides>
  <Notes>100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5" baseType="lpstr">
      <vt:lpstr>Arial</vt:lpstr>
      <vt:lpstr>Baloo Bhaijaan</vt:lpstr>
      <vt:lpstr>Calibri</vt:lpstr>
      <vt:lpstr>Calibri Light</vt:lpstr>
      <vt:lpstr>FF Hekaya Light</vt:lpstr>
      <vt:lpstr>FF Yaseer</vt:lpstr>
      <vt:lpstr>FF Yaseer Solid</vt:lpstr>
      <vt:lpstr>Tajawal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Hanna</dc:creator>
  <cp:lastModifiedBy>Sarah Hanna</cp:lastModifiedBy>
  <cp:revision>46</cp:revision>
  <dcterms:created xsi:type="dcterms:W3CDTF">2024-06-18T11:59:12Z</dcterms:created>
  <dcterms:modified xsi:type="dcterms:W3CDTF">2024-07-15T12:02:08Z</dcterms:modified>
</cp:coreProperties>
</file>